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438" r:id="rId3"/>
    <p:sldId id="439" r:id="rId4"/>
    <p:sldId id="440" r:id="rId5"/>
    <p:sldId id="441" r:id="rId6"/>
    <p:sldId id="442" r:id="rId7"/>
    <p:sldId id="335" r:id="rId8"/>
    <p:sldId id="336" r:id="rId9"/>
    <p:sldId id="351" r:id="rId10"/>
    <p:sldId id="352" r:id="rId11"/>
    <p:sldId id="353" r:id="rId12"/>
    <p:sldId id="339" r:id="rId13"/>
    <p:sldId id="37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258" r:id="rId26"/>
    <p:sldId id="372" r:id="rId27"/>
    <p:sldId id="367" r:id="rId28"/>
    <p:sldId id="371" r:id="rId29"/>
    <p:sldId id="340" r:id="rId30"/>
    <p:sldId id="437" r:id="rId31"/>
    <p:sldId id="443" r:id="rId32"/>
    <p:sldId id="444" r:id="rId33"/>
    <p:sldId id="445" r:id="rId34"/>
    <p:sldId id="446" r:id="rId35"/>
    <p:sldId id="447" r:id="rId36"/>
    <p:sldId id="448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91" autoAdjust="0"/>
    <p:restoredTop sz="94643" autoAdjust="0"/>
  </p:normalViewPr>
  <p:slideViewPr>
    <p:cSldViewPr>
      <p:cViewPr varScale="1">
        <p:scale>
          <a:sx n="49" d="100"/>
          <a:sy n="49" d="100"/>
        </p:scale>
        <p:origin x="36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456"/>
    </p:cViewPr>
  </p:sorter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20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FB57C7-B80F-47EF-AD0D-DDFC995F69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9529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620713"/>
            <a:ext cx="4176713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412875"/>
            <a:ext cx="4176713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65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2713" y="333375"/>
            <a:ext cx="1638300" cy="5472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333375"/>
            <a:ext cx="4762500" cy="5472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3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40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80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052513"/>
            <a:ext cx="31638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052513"/>
            <a:ext cx="31654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32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8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5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41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11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48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6408737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52513"/>
            <a:ext cx="64817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764704"/>
            <a:ext cx="5832648" cy="793750"/>
          </a:xfrm>
          <a:noFill/>
        </p:spPr>
        <p:txBody>
          <a:bodyPr/>
          <a:lstStyle/>
          <a:p>
            <a:r>
              <a:rPr lang="en-US" altLang="en-US" sz="3200" b="0" dirty="0">
                <a:latin typeface="Tahoma" charset="0"/>
              </a:rPr>
              <a:t>Exploring Your Multiple Intelligences</a:t>
            </a:r>
            <a:endParaRPr lang="uk-UA" altLang="en-US" sz="3200" b="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2132856"/>
            <a:ext cx="2268538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Chapter 4  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7416800" cy="508000"/>
          </a:xfrm>
        </p:spPr>
        <p:txBody>
          <a:bodyPr/>
          <a:lstStyle/>
          <a:p>
            <a:r>
              <a:rPr lang="en-US" dirty="0"/>
              <a:t>Three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416800" cy="3849687"/>
          </a:xfrm>
        </p:spPr>
        <p:txBody>
          <a:bodyPr/>
          <a:lstStyle/>
          <a:p>
            <a:r>
              <a:rPr lang="en-US" dirty="0"/>
              <a:t>Heredity</a:t>
            </a:r>
          </a:p>
          <a:p>
            <a:r>
              <a:rPr lang="en-US" dirty="0"/>
              <a:t>Personal Life History</a:t>
            </a:r>
          </a:p>
          <a:p>
            <a:r>
              <a:rPr lang="en-US" dirty="0"/>
              <a:t>Cultural and historical background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Key Idea: </a:t>
            </a:r>
            <a:r>
              <a:rPr lang="en-US" dirty="0"/>
              <a:t>You can develop your multiple intelligences.</a:t>
            </a:r>
          </a:p>
        </p:txBody>
      </p:sp>
    </p:spTree>
    <p:extLst>
      <p:ext uri="{BB962C8B-B14F-4D97-AF65-F5344CB8AC3E}">
        <p14:creationId xmlns:p14="http://schemas.microsoft.com/office/powerpoint/2010/main" val="59724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08737" cy="508000"/>
          </a:xfrm>
        </p:spPr>
        <p:txBody>
          <a:bodyPr/>
          <a:lstStyle/>
          <a:p>
            <a:r>
              <a:rPr lang="en-US" dirty="0"/>
              <a:t>Life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105025"/>
            <a:ext cx="6481763" cy="4752975"/>
          </a:xfrm>
        </p:spPr>
        <p:txBody>
          <a:bodyPr/>
          <a:lstStyle/>
          <a:p>
            <a:r>
              <a:rPr lang="en-US" dirty="0"/>
              <a:t>Crystallizers promote the development of the intelligence.</a:t>
            </a:r>
          </a:p>
          <a:p>
            <a:r>
              <a:rPr lang="en-US" dirty="0"/>
              <a:t>Paralyzers inhibit the development of the intelligence.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are some factors that affected your intelligences early in life?</a:t>
            </a:r>
          </a:p>
        </p:txBody>
      </p:sp>
    </p:spTree>
    <p:extLst>
      <p:ext uri="{BB962C8B-B14F-4D97-AF65-F5344CB8AC3E}">
        <p14:creationId xmlns:p14="http://schemas.microsoft.com/office/powerpoint/2010/main" val="311416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8092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Your textbook provides an opportunity to explore your multiple intelligences.  Use the access code to take the </a:t>
            </a:r>
            <a:r>
              <a:rPr lang="en-US" sz="4000" dirty="0" err="1"/>
              <a:t>AchieveWORKS</a:t>
            </a:r>
            <a:r>
              <a:rPr lang="en-US" sz="4000" dirty="0"/>
              <a:t> Intelligences assessment.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908720"/>
            <a:ext cx="6408737" cy="508000"/>
          </a:xfrm>
        </p:spPr>
        <p:txBody>
          <a:bodyPr/>
          <a:lstStyle/>
          <a:p>
            <a:pPr algn="ctr"/>
            <a:r>
              <a:rPr lang="en-US" dirty="0"/>
              <a:t>Choose Your Career with Multiple Intelligence in Mind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4648466" cy="37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5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31640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Musical</a:t>
            </a:r>
          </a:p>
          <a:p>
            <a:pPr marL="0" indent="0">
              <a:buNone/>
            </a:pPr>
            <a:r>
              <a:rPr lang="en-US" dirty="0"/>
              <a:t>Listening to music</a:t>
            </a:r>
          </a:p>
          <a:p>
            <a:pPr marL="0" indent="0">
              <a:buNone/>
            </a:pPr>
            <a:r>
              <a:rPr lang="en-US" dirty="0"/>
              <a:t>Singing  or playing an instrument</a:t>
            </a:r>
          </a:p>
          <a:p>
            <a:pPr marL="0" indent="0">
              <a:buNone/>
            </a:pPr>
            <a:r>
              <a:rPr lang="en-US" dirty="0"/>
              <a:t>Recognizing musical patterns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Musical Smart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94262" y="1628799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Disc Jockey</a:t>
            </a:r>
          </a:p>
          <a:p>
            <a:pPr marL="0" indent="0">
              <a:buNone/>
            </a:pPr>
            <a:r>
              <a:rPr lang="en-US" dirty="0"/>
              <a:t>Music Teacher</a:t>
            </a:r>
          </a:p>
          <a:p>
            <a:pPr marL="0" indent="0">
              <a:buNone/>
            </a:pPr>
            <a:r>
              <a:rPr lang="en-US" dirty="0"/>
              <a:t>Music Retailer</a:t>
            </a:r>
          </a:p>
          <a:p>
            <a:pPr marL="0" indent="0">
              <a:buNone/>
            </a:pPr>
            <a:r>
              <a:rPr lang="en-US" dirty="0"/>
              <a:t>Music Therapist</a:t>
            </a:r>
          </a:p>
          <a:p>
            <a:pPr marL="0" indent="0">
              <a:buNone/>
            </a:pPr>
            <a:r>
              <a:rPr lang="en-US" dirty="0"/>
              <a:t>Singer</a:t>
            </a:r>
          </a:p>
          <a:p>
            <a:pPr marL="0" indent="0">
              <a:buNone/>
            </a:pPr>
            <a:r>
              <a:rPr lang="en-US" dirty="0"/>
              <a:t>Song Writer</a:t>
            </a:r>
          </a:p>
          <a:p>
            <a:pPr marL="0" indent="0">
              <a:buNone/>
            </a:pPr>
            <a:r>
              <a:rPr lang="en-US" dirty="0"/>
              <a:t>Music Critic</a:t>
            </a:r>
          </a:p>
          <a:p>
            <a:pPr marL="0" indent="0">
              <a:buNone/>
            </a:pPr>
            <a:r>
              <a:rPr lang="en-US" dirty="0"/>
              <a:t>Music Lawyer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597" y="16346"/>
            <a:ext cx="2333813" cy="16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48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Interpersonal</a:t>
            </a:r>
          </a:p>
          <a:p>
            <a:pPr marL="0" indent="0">
              <a:buNone/>
            </a:pPr>
            <a:r>
              <a:rPr lang="en-US" dirty="0"/>
              <a:t>Communication</a:t>
            </a:r>
          </a:p>
          <a:p>
            <a:pPr marL="0" indent="0">
              <a:buNone/>
            </a:pPr>
            <a:r>
              <a:rPr lang="en-US" dirty="0"/>
              <a:t>Social skills</a:t>
            </a:r>
          </a:p>
          <a:p>
            <a:pPr marL="0" indent="0">
              <a:buNone/>
            </a:pPr>
            <a:r>
              <a:rPr lang="en-US" dirty="0"/>
              <a:t>Helping others</a:t>
            </a:r>
          </a:p>
          <a:p>
            <a:pPr marL="0" indent="0">
              <a:buNone/>
            </a:pPr>
            <a:r>
              <a:rPr lang="en-US" dirty="0"/>
              <a:t>Resolve conflicts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People Smart 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Cruise Director</a:t>
            </a:r>
          </a:p>
          <a:p>
            <a:pPr marL="0" indent="0">
              <a:buNone/>
            </a:pPr>
            <a:r>
              <a:rPr lang="en-US" dirty="0"/>
              <a:t>Mediator</a:t>
            </a:r>
          </a:p>
          <a:p>
            <a:pPr marL="0" indent="0">
              <a:buNone/>
            </a:pPr>
            <a:r>
              <a:rPr lang="en-US" dirty="0"/>
              <a:t>Human Resources</a:t>
            </a:r>
          </a:p>
          <a:p>
            <a:pPr marL="0" indent="0">
              <a:buNone/>
            </a:pPr>
            <a:r>
              <a:rPr lang="en-US" dirty="0"/>
              <a:t>Dental Hygienist</a:t>
            </a:r>
          </a:p>
          <a:p>
            <a:pPr marL="0" indent="0">
              <a:buNone/>
            </a:pPr>
            <a:r>
              <a:rPr lang="en-US" dirty="0"/>
              <a:t>Nurse</a:t>
            </a:r>
          </a:p>
          <a:p>
            <a:pPr marL="0" indent="0">
              <a:buNone/>
            </a:pPr>
            <a:r>
              <a:rPr lang="en-US" dirty="0"/>
              <a:t>Psychologist</a:t>
            </a:r>
          </a:p>
          <a:p>
            <a:pPr marL="0" indent="0">
              <a:buNone/>
            </a:pPr>
            <a:r>
              <a:rPr lang="en-US" dirty="0"/>
              <a:t>Social Worker</a:t>
            </a:r>
          </a:p>
          <a:p>
            <a:pPr marL="0" indent="0">
              <a:buNone/>
            </a:pPr>
            <a:r>
              <a:rPr lang="en-US" dirty="0"/>
              <a:t>Marketer</a:t>
            </a:r>
          </a:p>
          <a:p>
            <a:pPr marL="0" indent="0">
              <a:buNone/>
            </a:pPr>
            <a:r>
              <a:rPr lang="en-US" dirty="0"/>
              <a:t>Counselor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231" y="-347"/>
            <a:ext cx="1886769" cy="18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19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640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Logical-Mathematica</a:t>
            </a:r>
            <a:r>
              <a:rPr lang="en-US" dirty="0">
                <a:solidFill>
                  <a:srgbClr val="C00000"/>
                </a:solidFill>
              </a:rPr>
              <a:t>l</a:t>
            </a:r>
          </a:p>
          <a:p>
            <a:pPr marL="0" indent="0">
              <a:buNone/>
            </a:pPr>
            <a:r>
              <a:rPr lang="en-US" dirty="0"/>
              <a:t>Math aptitude</a:t>
            </a:r>
          </a:p>
          <a:p>
            <a:pPr marL="0" indent="0">
              <a:buNone/>
            </a:pPr>
            <a:r>
              <a:rPr lang="en-US" dirty="0"/>
              <a:t>Interest in science</a:t>
            </a:r>
          </a:p>
          <a:p>
            <a:pPr marL="0" indent="0">
              <a:buNone/>
            </a:pPr>
            <a:r>
              <a:rPr lang="en-US" dirty="0"/>
              <a:t>Problem solving</a:t>
            </a:r>
          </a:p>
          <a:p>
            <a:pPr marL="0" indent="0">
              <a:buNone/>
            </a:pPr>
            <a:r>
              <a:rPr lang="en-US" dirty="0"/>
              <a:t>Logical thinking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Number Smart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Engineer</a:t>
            </a:r>
          </a:p>
          <a:p>
            <a:pPr marL="0" indent="0">
              <a:buNone/>
            </a:pPr>
            <a:r>
              <a:rPr lang="en-US" dirty="0"/>
              <a:t>Accountant</a:t>
            </a:r>
          </a:p>
          <a:p>
            <a:pPr marL="0" indent="0">
              <a:buNone/>
            </a:pPr>
            <a:r>
              <a:rPr lang="en-US" dirty="0"/>
              <a:t>Computer Analyst</a:t>
            </a:r>
          </a:p>
          <a:p>
            <a:pPr marL="0" indent="0">
              <a:buNone/>
            </a:pPr>
            <a:r>
              <a:rPr lang="en-US" dirty="0"/>
              <a:t>Physician</a:t>
            </a:r>
          </a:p>
          <a:p>
            <a:pPr marL="0" indent="0">
              <a:buNone/>
            </a:pPr>
            <a:r>
              <a:rPr lang="en-US" dirty="0"/>
              <a:t>Detective</a:t>
            </a:r>
          </a:p>
          <a:p>
            <a:pPr marL="0" indent="0">
              <a:buNone/>
            </a:pPr>
            <a:r>
              <a:rPr lang="en-US" dirty="0"/>
              <a:t>Researcher</a:t>
            </a:r>
          </a:p>
          <a:p>
            <a:pPr marL="0" indent="0">
              <a:buNone/>
            </a:pPr>
            <a:r>
              <a:rPr lang="en-US" dirty="0"/>
              <a:t>Scientist</a:t>
            </a:r>
          </a:p>
          <a:p>
            <a:pPr marL="0" indent="0">
              <a:buNone/>
            </a:pPr>
            <a:r>
              <a:rPr lang="en-US" dirty="0"/>
              <a:t>Economist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0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3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Spatial</a:t>
            </a:r>
          </a:p>
          <a:p>
            <a:pPr marL="0" indent="0">
              <a:buNone/>
            </a:pPr>
            <a:r>
              <a:rPr lang="en-US" dirty="0"/>
              <a:t>Visualization</a:t>
            </a:r>
          </a:p>
          <a:p>
            <a:pPr marL="0" indent="0">
              <a:buNone/>
            </a:pPr>
            <a:r>
              <a:rPr lang="en-US" dirty="0"/>
              <a:t>Navigation</a:t>
            </a:r>
          </a:p>
          <a:p>
            <a:pPr marL="0" indent="0">
              <a:buNone/>
            </a:pPr>
            <a:r>
              <a:rPr lang="en-US" dirty="0"/>
              <a:t>Reading</a:t>
            </a:r>
          </a:p>
          <a:p>
            <a:pPr marL="0" indent="0">
              <a:buNone/>
            </a:pPr>
            <a:r>
              <a:rPr lang="en-US" dirty="0"/>
              <a:t>Writing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Picture Smart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Architect</a:t>
            </a:r>
          </a:p>
          <a:p>
            <a:pPr marL="0" indent="0">
              <a:buNone/>
            </a:pPr>
            <a:r>
              <a:rPr lang="en-US" dirty="0"/>
              <a:t>Artist</a:t>
            </a:r>
          </a:p>
          <a:p>
            <a:pPr marL="0" indent="0">
              <a:buNone/>
            </a:pPr>
            <a:r>
              <a:rPr lang="en-US" dirty="0"/>
              <a:t>Film animator</a:t>
            </a:r>
          </a:p>
          <a:p>
            <a:pPr marL="0" indent="0">
              <a:buNone/>
            </a:pPr>
            <a:r>
              <a:rPr lang="en-US" dirty="0"/>
              <a:t>Mechanic</a:t>
            </a:r>
          </a:p>
          <a:p>
            <a:pPr marL="0" indent="0">
              <a:buNone/>
            </a:pPr>
            <a:r>
              <a:rPr lang="en-US" dirty="0"/>
              <a:t>Pilot</a:t>
            </a:r>
          </a:p>
          <a:p>
            <a:pPr marL="0" indent="0">
              <a:buNone/>
            </a:pPr>
            <a:r>
              <a:rPr lang="en-US" dirty="0"/>
              <a:t>Webmaster</a:t>
            </a:r>
          </a:p>
          <a:p>
            <a:pPr marL="0" indent="0">
              <a:buNone/>
            </a:pPr>
            <a:r>
              <a:rPr lang="en-US" dirty="0"/>
              <a:t>Interior decorator</a:t>
            </a:r>
          </a:p>
          <a:p>
            <a:pPr marL="0" indent="0">
              <a:buNone/>
            </a:pPr>
            <a:r>
              <a:rPr lang="en-US" dirty="0"/>
              <a:t>Graphic artist</a:t>
            </a:r>
          </a:p>
          <a:p>
            <a:pPr marL="0" indent="0">
              <a:buNone/>
            </a:pPr>
            <a:r>
              <a:rPr lang="en-US" dirty="0"/>
              <a:t>Photographer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389" y="0"/>
            <a:ext cx="2900611" cy="21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0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340768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Bodily- Kinesthetic</a:t>
            </a:r>
          </a:p>
          <a:p>
            <a:pPr marL="0" indent="0">
              <a:buNone/>
            </a:pPr>
            <a:r>
              <a:rPr lang="en-US" dirty="0"/>
              <a:t>Hand and eye   </a:t>
            </a:r>
          </a:p>
          <a:p>
            <a:pPr marL="0" indent="0">
              <a:buNone/>
            </a:pPr>
            <a:r>
              <a:rPr lang="en-US" dirty="0"/>
              <a:t>    coordination</a:t>
            </a:r>
          </a:p>
          <a:p>
            <a:pPr marL="0" indent="0">
              <a:buNone/>
            </a:pPr>
            <a:r>
              <a:rPr lang="en-US" dirty="0"/>
              <a:t>Athletics</a:t>
            </a:r>
          </a:p>
          <a:p>
            <a:pPr marL="0" indent="0">
              <a:buNone/>
            </a:pPr>
            <a:r>
              <a:rPr lang="en-US" dirty="0"/>
              <a:t>Dance</a:t>
            </a:r>
          </a:p>
          <a:p>
            <a:pPr marL="0" indent="0">
              <a:buNone/>
            </a:pPr>
            <a:r>
              <a:rPr lang="en-US" dirty="0"/>
              <a:t>Drama</a:t>
            </a:r>
          </a:p>
          <a:p>
            <a:pPr marL="0" indent="0">
              <a:buNone/>
            </a:pPr>
            <a:r>
              <a:rPr lang="en-US" dirty="0"/>
              <a:t>Cooking</a:t>
            </a:r>
          </a:p>
          <a:p>
            <a:pPr marL="0" indent="0">
              <a:buNone/>
            </a:pPr>
            <a:r>
              <a:rPr lang="en-US" dirty="0"/>
              <a:t>Learning by doing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Body Smart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136082" cy="5111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Athlete</a:t>
            </a:r>
          </a:p>
          <a:p>
            <a:pPr marL="0" indent="0">
              <a:buNone/>
            </a:pPr>
            <a:r>
              <a:rPr lang="en-US" dirty="0"/>
              <a:t>Carpenter</a:t>
            </a:r>
          </a:p>
          <a:p>
            <a:pPr marL="0" indent="0">
              <a:buNone/>
            </a:pPr>
            <a:r>
              <a:rPr lang="en-US" dirty="0"/>
              <a:t>Craftsperson</a:t>
            </a:r>
          </a:p>
          <a:p>
            <a:pPr marL="0" indent="0">
              <a:buNone/>
            </a:pPr>
            <a:r>
              <a:rPr lang="en-US" dirty="0"/>
              <a:t>Mechanic</a:t>
            </a:r>
          </a:p>
          <a:p>
            <a:pPr marL="0" indent="0">
              <a:buNone/>
            </a:pPr>
            <a:r>
              <a:rPr lang="en-US" dirty="0"/>
              <a:t>Jeweler</a:t>
            </a:r>
          </a:p>
          <a:p>
            <a:pPr marL="0" indent="0">
              <a:buNone/>
            </a:pPr>
            <a:r>
              <a:rPr lang="en-US" dirty="0"/>
              <a:t>Computer game designer</a:t>
            </a:r>
          </a:p>
          <a:p>
            <a:pPr marL="0" indent="0">
              <a:buNone/>
            </a:pPr>
            <a:r>
              <a:rPr lang="en-US" dirty="0"/>
              <a:t>Firefighter</a:t>
            </a:r>
          </a:p>
          <a:p>
            <a:pPr marL="0" indent="0">
              <a:buNone/>
            </a:pPr>
            <a:r>
              <a:rPr lang="en-US" dirty="0"/>
              <a:t>Forest ranger</a:t>
            </a:r>
          </a:p>
          <a:p>
            <a:pPr marL="0" indent="0">
              <a:buNone/>
            </a:pPr>
            <a:r>
              <a:rPr lang="en-US" dirty="0"/>
              <a:t>Physical therapist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-6871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24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Linguistic</a:t>
            </a:r>
          </a:p>
          <a:p>
            <a:pPr marL="0" indent="0">
              <a:buNone/>
            </a:pPr>
            <a:r>
              <a:rPr lang="en-US" dirty="0"/>
              <a:t>Reading</a:t>
            </a:r>
          </a:p>
          <a:p>
            <a:pPr marL="0" indent="0">
              <a:buNone/>
            </a:pPr>
            <a:r>
              <a:rPr lang="en-US" dirty="0"/>
              <a:t>Writing</a:t>
            </a:r>
          </a:p>
          <a:p>
            <a:pPr marL="0" indent="0">
              <a:buNone/>
            </a:pPr>
            <a:r>
              <a:rPr lang="en-US" dirty="0"/>
              <a:t>Vocabulary</a:t>
            </a:r>
          </a:p>
          <a:p>
            <a:pPr marL="0" indent="0">
              <a:buNone/>
            </a:pPr>
            <a:r>
              <a:rPr lang="en-US" dirty="0"/>
              <a:t>Spelling</a:t>
            </a:r>
          </a:p>
          <a:p>
            <a:pPr marL="0" indent="0">
              <a:buNone/>
            </a:pPr>
            <a:r>
              <a:rPr lang="en-US" dirty="0"/>
              <a:t>Good listener</a:t>
            </a:r>
          </a:p>
          <a:p>
            <a:pPr marL="0" indent="0">
              <a:buNone/>
            </a:pPr>
            <a:r>
              <a:rPr lang="en-US" dirty="0"/>
              <a:t>Good memory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Word Smart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Journalist</a:t>
            </a:r>
          </a:p>
          <a:p>
            <a:pPr marL="0" indent="0">
              <a:buNone/>
            </a:pPr>
            <a:r>
              <a:rPr lang="en-US" dirty="0"/>
              <a:t>Writer</a:t>
            </a:r>
          </a:p>
          <a:p>
            <a:pPr marL="0" indent="0">
              <a:buNone/>
            </a:pPr>
            <a:r>
              <a:rPr lang="en-US" dirty="0"/>
              <a:t>Editor</a:t>
            </a:r>
          </a:p>
          <a:p>
            <a:pPr marL="0" indent="0">
              <a:buNone/>
            </a:pPr>
            <a:r>
              <a:rPr lang="en-US" dirty="0"/>
              <a:t>Attorney</a:t>
            </a:r>
          </a:p>
          <a:p>
            <a:pPr marL="0" indent="0">
              <a:buNone/>
            </a:pPr>
            <a:r>
              <a:rPr lang="en-US" dirty="0"/>
              <a:t>Curator</a:t>
            </a:r>
          </a:p>
          <a:p>
            <a:pPr marL="0" indent="0">
              <a:buNone/>
            </a:pPr>
            <a:r>
              <a:rPr lang="en-US" dirty="0"/>
              <a:t>Newscaster</a:t>
            </a:r>
          </a:p>
          <a:p>
            <a:pPr marL="0" indent="0">
              <a:buNone/>
            </a:pPr>
            <a:r>
              <a:rPr lang="en-US" dirty="0"/>
              <a:t>Politician</a:t>
            </a:r>
          </a:p>
          <a:p>
            <a:pPr marL="0" indent="0">
              <a:buNone/>
            </a:pPr>
            <a:r>
              <a:rPr lang="en-US" dirty="0"/>
              <a:t>Librarian</a:t>
            </a:r>
          </a:p>
          <a:p>
            <a:pPr marL="0" indent="0">
              <a:buNone/>
            </a:pPr>
            <a:r>
              <a:rPr lang="en-US" dirty="0"/>
              <a:t>Comedian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851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1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548680"/>
            <a:ext cx="4536480" cy="508000"/>
          </a:xfrm>
        </p:spPr>
        <p:txBody>
          <a:bodyPr/>
          <a:lstStyle/>
          <a:p>
            <a:pPr algn="l"/>
            <a:r>
              <a:rPr lang="en-US" dirty="0"/>
              <a:t>Your Mindset</a:t>
            </a:r>
            <a:br>
              <a:rPr lang="en-US" dirty="0"/>
            </a:br>
            <a:r>
              <a:rPr lang="en-US" dirty="0"/>
              <a:t> Makes a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484784"/>
            <a:ext cx="3632200" cy="3889102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rgbClr val="C00000"/>
                </a:solidFill>
              </a:rPr>
              <a:t>Growth Mindset:</a:t>
            </a:r>
          </a:p>
          <a:p>
            <a:r>
              <a:rPr lang="en-US" sz="2400" dirty="0"/>
              <a:t>Intelligence is increased as you learn new knowledge</a:t>
            </a:r>
          </a:p>
          <a:p>
            <a:r>
              <a:rPr lang="en-US" sz="2400" dirty="0"/>
              <a:t>Through practice and effort, skills can be improved</a:t>
            </a:r>
          </a:p>
          <a:p>
            <a:r>
              <a:rPr lang="en-US" sz="2400" dirty="0"/>
              <a:t>Failure is an opportunity to learn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3632200" cy="4465166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rgbClr val="C00000"/>
                </a:solidFill>
              </a:rPr>
              <a:t>Fixed Mindset:</a:t>
            </a:r>
          </a:p>
          <a:p>
            <a:r>
              <a:rPr lang="en-US" sz="2400" dirty="0"/>
              <a:t>Intelligence is fixed at birth</a:t>
            </a:r>
          </a:p>
          <a:p>
            <a:r>
              <a:rPr lang="en-US" sz="2400" dirty="0"/>
              <a:t>Hard work is unpleasant</a:t>
            </a:r>
          </a:p>
          <a:p>
            <a:r>
              <a:rPr lang="en-US" sz="2400" dirty="0"/>
              <a:t>The amount of work needed to be successful is underestimated</a:t>
            </a:r>
          </a:p>
          <a:p>
            <a:r>
              <a:rPr lang="en-US" sz="2400" dirty="0"/>
              <a:t>Roadblocks are an excuse to be absent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700808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Intrapersonal</a:t>
            </a:r>
          </a:p>
          <a:p>
            <a:pPr marL="0" indent="0">
              <a:buNone/>
            </a:pPr>
            <a:r>
              <a:rPr lang="en-US" dirty="0"/>
              <a:t>Self-aware</a:t>
            </a:r>
          </a:p>
          <a:p>
            <a:pPr marL="0" indent="0">
              <a:buNone/>
            </a:pPr>
            <a:r>
              <a:rPr lang="en-US"/>
              <a:t>Understand</a:t>
            </a:r>
            <a:br>
              <a:rPr lang="en-US"/>
            </a:br>
            <a:r>
              <a:rPr lang="en-US"/>
              <a:t>  emotions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Independent</a:t>
            </a:r>
          </a:p>
          <a:p>
            <a:pPr marL="0" indent="0">
              <a:buNone/>
            </a:pPr>
            <a:r>
              <a:rPr lang="en-US" dirty="0"/>
              <a:t>Self-motivated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Self Smart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484784"/>
            <a:ext cx="3600400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Career counselor</a:t>
            </a:r>
          </a:p>
          <a:p>
            <a:pPr marL="0" indent="0">
              <a:buNone/>
            </a:pPr>
            <a:r>
              <a:rPr lang="en-US" dirty="0"/>
              <a:t>Wellness counselor Therapist</a:t>
            </a:r>
          </a:p>
          <a:p>
            <a:pPr marL="0" indent="0">
              <a:buNone/>
            </a:pPr>
            <a:r>
              <a:rPr lang="en-US" dirty="0"/>
              <a:t>Criminologist</a:t>
            </a:r>
          </a:p>
          <a:p>
            <a:pPr marL="0" indent="0">
              <a:buNone/>
            </a:pPr>
            <a:r>
              <a:rPr lang="en-US" dirty="0"/>
              <a:t>Intelligence officer</a:t>
            </a:r>
          </a:p>
          <a:p>
            <a:pPr marL="0" indent="0">
              <a:buNone/>
            </a:pPr>
            <a:r>
              <a:rPr lang="en-US" dirty="0"/>
              <a:t>Entrepreneur</a:t>
            </a:r>
          </a:p>
          <a:p>
            <a:pPr marL="0" indent="0">
              <a:buNone/>
            </a:pPr>
            <a:r>
              <a:rPr lang="en-US" dirty="0"/>
              <a:t>Researcher</a:t>
            </a:r>
          </a:p>
          <a:p>
            <a:pPr marL="0" indent="0">
              <a:buNone/>
            </a:pPr>
            <a:r>
              <a:rPr lang="en-US" dirty="0"/>
              <a:t>Actor</a:t>
            </a:r>
          </a:p>
          <a:p>
            <a:pPr marL="0" indent="0">
              <a:buNone/>
            </a:pPr>
            <a:r>
              <a:rPr lang="en-US" dirty="0"/>
              <a:t>Artist </a:t>
            </a:r>
          </a:p>
        </p:txBody>
      </p:sp>
      <p:pic>
        <p:nvPicPr>
          <p:cNvPr id="258050" name="Picture 2" descr="http://www.liimatta.us/cms/wp-content/uploads/Building_self_aware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10" y="0"/>
            <a:ext cx="259469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10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844824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Naturalist</a:t>
            </a:r>
          </a:p>
          <a:p>
            <a:pPr marL="0" indent="0">
              <a:buNone/>
            </a:pPr>
            <a:r>
              <a:rPr lang="en-US" dirty="0"/>
              <a:t>Aware of natural surroundings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Preserve the environment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Nature Smart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711226"/>
            <a:ext cx="4286250" cy="5111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Park ranger</a:t>
            </a:r>
          </a:p>
          <a:p>
            <a:pPr marL="0" indent="0">
              <a:buNone/>
            </a:pPr>
            <a:r>
              <a:rPr lang="en-US" dirty="0"/>
              <a:t>Dog trainer</a:t>
            </a:r>
          </a:p>
          <a:p>
            <a:pPr marL="0" indent="0">
              <a:buNone/>
            </a:pPr>
            <a:r>
              <a:rPr lang="en-US" dirty="0"/>
              <a:t>Landscaper</a:t>
            </a:r>
          </a:p>
          <a:p>
            <a:pPr marL="0" indent="0">
              <a:buNone/>
            </a:pPr>
            <a:r>
              <a:rPr lang="en-US" dirty="0"/>
              <a:t>Meteorologist</a:t>
            </a:r>
          </a:p>
          <a:p>
            <a:pPr marL="0" indent="0">
              <a:buNone/>
            </a:pPr>
            <a:r>
              <a:rPr lang="en-US" dirty="0"/>
              <a:t>Veterinarian</a:t>
            </a:r>
          </a:p>
          <a:p>
            <a:pPr marL="0" indent="0">
              <a:buNone/>
            </a:pPr>
            <a:r>
              <a:rPr lang="en-US" dirty="0"/>
              <a:t>Animal health technician</a:t>
            </a:r>
          </a:p>
          <a:p>
            <a:pPr marL="0" indent="0">
              <a:buNone/>
            </a:pPr>
            <a:r>
              <a:rPr lang="en-US" dirty="0"/>
              <a:t>Ecologist</a:t>
            </a:r>
          </a:p>
          <a:p>
            <a:pPr marL="0" indent="0">
              <a:buNone/>
            </a:pPr>
            <a:r>
              <a:rPr lang="en-US" dirty="0"/>
              <a:t>Wilderness guide</a:t>
            </a:r>
          </a:p>
          <a:p>
            <a:pPr marL="0" indent="0">
              <a:buNone/>
            </a:pPr>
            <a:r>
              <a:rPr lang="en-US" dirty="0"/>
              <a:t>Environmental lawyer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627" y="4217"/>
            <a:ext cx="2806990" cy="20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556792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Existential</a:t>
            </a:r>
          </a:p>
          <a:p>
            <a:pPr marL="0" indent="0">
              <a:buNone/>
            </a:pPr>
            <a:r>
              <a:rPr lang="en-US" dirty="0"/>
              <a:t>Questioning</a:t>
            </a:r>
          </a:p>
          <a:p>
            <a:pPr marL="0" indent="0">
              <a:buNone/>
            </a:pPr>
            <a:r>
              <a:rPr lang="en-US" dirty="0"/>
              <a:t>Purpose of life</a:t>
            </a:r>
          </a:p>
          <a:p>
            <a:pPr marL="0" indent="0">
              <a:buNone/>
            </a:pPr>
            <a:r>
              <a:rPr lang="en-US" dirty="0"/>
              <a:t>Religious beliefs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Curiosity Smart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556792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Counselor</a:t>
            </a:r>
          </a:p>
          <a:p>
            <a:pPr marL="0" indent="0">
              <a:buNone/>
            </a:pPr>
            <a:r>
              <a:rPr lang="en-US" dirty="0"/>
              <a:t>Psychologist</a:t>
            </a:r>
          </a:p>
          <a:p>
            <a:pPr marL="0" indent="0">
              <a:buNone/>
            </a:pPr>
            <a:r>
              <a:rPr lang="en-US" dirty="0"/>
              <a:t>Psychiatrist</a:t>
            </a:r>
          </a:p>
          <a:p>
            <a:pPr marL="0" indent="0">
              <a:buNone/>
            </a:pPr>
            <a:r>
              <a:rPr lang="en-US" dirty="0"/>
              <a:t>Social worker</a:t>
            </a:r>
          </a:p>
          <a:p>
            <a:pPr marL="0" indent="0">
              <a:buNone/>
            </a:pPr>
            <a:r>
              <a:rPr lang="en-US" dirty="0"/>
              <a:t>Ministry</a:t>
            </a:r>
          </a:p>
          <a:p>
            <a:pPr marL="0" indent="0">
              <a:buNone/>
            </a:pPr>
            <a:r>
              <a:rPr lang="en-US" dirty="0"/>
              <a:t>Philosopher</a:t>
            </a:r>
          </a:p>
          <a:p>
            <a:pPr marL="0" indent="0">
              <a:buNone/>
            </a:pPr>
            <a:r>
              <a:rPr lang="en-US" dirty="0"/>
              <a:t>Artist</a:t>
            </a:r>
          </a:p>
          <a:p>
            <a:pPr marL="0" indent="0">
              <a:buNone/>
            </a:pPr>
            <a:r>
              <a:rPr lang="en-US" dirty="0"/>
              <a:t>Scientist</a:t>
            </a:r>
          </a:p>
          <a:p>
            <a:pPr marL="0" indent="0">
              <a:buNone/>
            </a:pPr>
            <a:r>
              <a:rPr lang="en-US" dirty="0"/>
              <a:t>Researcher </a:t>
            </a:r>
          </a:p>
        </p:txBody>
      </p:sp>
      <p:pic>
        <p:nvPicPr>
          <p:cNvPr id="259074" name="Picture 2" descr="https://image.freepik.com/free-icon/bald-head-with-question-mark_318-492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8273" cy="197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86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8737" cy="508000"/>
          </a:xfrm>
        </p:spPr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Interpersonal + Intrapersonal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ability to recognize, control, and evaluate your emotions while realizing how they affect other people</a:t>
            </a:r>
          </a:p>
        </p:txBody>
      </p:sp>
      <p:pic>
        <p:nvPicPr>
          <p:cNvPr id="260098" name="Picture 2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21844"/>
            <a:ext cx="4872312" cy="24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74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8737" cy="508000"/>
          </a:xfrm>
        </p:spPr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00808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Parts: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yourself, your goals, intentions, responses and behavior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others and their feelings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93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672406"/>
            <a:ext cx="5400600" cy="508000"/>
          </a:xfrm>
        </p:spPr>
        <p:txBody>
          <a:bodyPr/>
          <a:lstStyle/>
          <a:p>
            <a:r>
              <a:rPr lang="en-US" dirty="0"/>
              <a:t>Emotional Intelligence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5799992" cy="542445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408737" cy="508000"/>
          </a:xfrm>
        </p:spPr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484784"/>
            <a:ext cx="6481763" cy="4752975"/>
          </a:xfrm>
        </p:spPr>
        <p:txBody>
          <a:bodyPr/>
          <a:lstStyle/>
          <a:p>
            <a:r>
              <a:rPr lang="en-US" dirty="0"/>
              <a:t>Express yourself</a:t>
            </a:r>
          </a:p>
          <a:p>
            <a:r>
              <a:rPr lang="en-US" dirty="0"/>
              <a:t>Work as part of a team</a:t>
            </a:r>
          </a:p>
          <a:p>
            <a:r>
              <a:rPr lang="en-US" dirty="0"/>
              <a:t>Concentrate</a:t>
            </a:r>
          </a:p>
          <a:p>
            <a:r>
              <a:rPr lang="en-US" dirty="0"/>
              <a:t>Remember</a:t>
            </a:r>
          </a:p>
          <a:p>
            <a:r>
              <a:rPr lang="en-US" dirty="0"/>
              <a:t>Make decisions</a:t>
            </a:r>
          </a:p>
          <a:p>
            <a:r>
              <a:rPr lang="en-US" dirty="0"/>
              <a:t>Deal with stress</a:t>
            </a:r>
          </a:p>
          <a:p>
            <a:r>
              <a:rPr lang="en-US" dirty="0"/>
              <a:t>Overcome challenges</a:t>
            </a:r>
          </a:p>
          <a:p>
            <a:r>
              <a:rPr lang="en-US" dirty="0"/>
              <a:t>Deal with conflict </a:t>
            </a:r>
          </a:p>
          <a:p>
            <a:r>
              <a:rPr lang="en-US" dirty="0"/>
              <a:t>Empathize with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92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7416800" cy="508000"/>
          </a:xfrm>
        </p:spPr>
        <p:txBody>
          <a:bodyPr/>
          <a:lstStyle/>
          <a:p>
            <a:r>
              <a:rPr lang="en-US" dirty="0"/>
              <a:t>How Can You Develop Emotional Intelligence?</a:t>
            </a:r>
          </a:p>
        </p:txBody>
      </p:sp>
      <p:pic>
        <p:nvPicPr>
          <p:cNvPr id="261122" name="Picture 2" descr="http://blog.mapconsulting.com/wp-content/uploads/2013/04/Emotional-Intellig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2819871" cy="28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4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dirty="0"/>
              <a:t>Developing Emotional Intelligence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81075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Use empathy.</a:t>
            </a:r>
          </a:p>
          <a:p>
            <a:r>
              <a:rPr lang="en-US" dirty="0"/>
              <a:t>Think about how your actions affect others.</a:t>
            </a:r>
          </a:p>
          <a:p>
            <a:r>
              <a:rPr lang="en-US" dirty="0"/>
              <a:t>Be intellectually curious.</a:t>
            </a:r>
          </a:p>
          <a:p>
            <a:r>
              <a:rPr lang="en-US" dirty="0"/>
              <a:t>Give others credit for their accomplishments.</a:t>
            </a:r>
          </a:p>
          <a:p>
            <a:r>
              <a:rPr lang="en-US" dirty="0"/>
              <a:t>Work on stress management.</a:t>
            </a:r>
          </a:p>
          <a:p>
            <a:r>
              <a:rPr lang="en-US" dirty="0"/>
              <a:t>Take a college course on verbal and nonverbal communication.</a:t>
            </a:r>
          </a:p>
          <a:p>
            <a:r>
              <a:rPr lang="en-US" dirty="0"/>
              <a:t>Take responsibility for your actions.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5517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These intelligences work together in complex ways to make us unique individuals.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Image result for images for grit">
            <a:extLst>
              <a:ext uri="{FF2B5EF4-FFF2-40B4-BE49-F238E27FC236}">
                <a16:creationId xmlns:a16="http://schemas.microsoft.com/office/drawing/2014/main" id="{EA59B675-56E4-486E-BC53-31A02EC1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38335" cy="38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2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052736"/>
            <a:ext cx="7992888" cy="533539"/>
          </a:xfrm>
        </p:spPr>
        <p:txBody>
          <a:bodyPr/>
          <a:lstStyle/>
          <a:p>
            <a:r>
              <a:rPr lang="en-US" dirty="0"/>
              <a:t>           </a:t>
            </a:r>
            <a:r>
              <a:rPr lang="en-US" b="1" dirty="0">
                <a:latin typeface="Albertus Medium" panose="020E0602030304020304" pitchFamily="34" charset="0"/>
              </a:rPr>
              <a:t>Multiple Intelligences Matching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204864"/>
            <a:ext cx="3581400" cy="3201234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Michael Jordan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Aristotle 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Martin Luther King Jr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Sigmund Freud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William Shakespeare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Albert Einstein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“Will. </a:t>
            </a:r>
            <a:r>
              <a:rPr lang="en-US" dirty="0" err="1">
                <a:solidFill>
                  <a:schemeClr val="tx2"/>
                </a:solidFill>
                <a:latin typeface="Maiandra GD" panose="020E0502030308020204" pitchFamily="34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 am</a:t>
            </a:r>
            <a:r>
              <a:rPr lang="en-US" sz="1951" b="1" dirty="0">
                <a:latin typeface="Maiandra GD" panose="020E0502030308020204" pitchFamily="34" charset="0"/>
              </a:rPr>
              <a:t>”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Charles Darwin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George Lucas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880" y="2188840"/>
            <a:ext cx="5087675" cy="3201234"/>
          </a:xfrm>
        </p:spPr>
        <p:txBody>
          <a:bodyPr>
            <a:noAutofit/>
          </a:bodyPr>
          <a:lstStyle/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Musical hearing and remembering musical patterns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Interpersonal: understanding other people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Mathematical: working with numbers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Spatial: manipulating objects in space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Bodily-Kinesthetic: using your body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Linguistic: using language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Intrapersonal: understanding yourself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Naturalist: understanding the environment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Existential: pondering the meaning of life and our place in the universe.</a:t>
            </a:r>
          </a:p>
        </p:txBody>
      </p:sp>
    </p:spTree>
    <p:extLst>
      <p:ext uri="{BB962C8B-B14F-4D97-AF65-F5344CB8AC3E}">
        <p14:creationId xmlns:p14="http://schemas.microsoft.com/office/powerpoint/2010/main" val="20533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26876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Keys to Success: Persistence and Grit</a:t>
            </a:r>
          </a:p>
        </p:txBody>
      </p:sp>
      <p:graphicFrame>
        <p:nvGraphicFramePr>
          <p:cNvPr id="87043" name="Object 4"/>
          <p:cNvGraphicFramePr>
            <a:graphicFrameLocks noChangeAspect="1"/>
          </p:cNvGraphicFramePr>
          <p:nvPr/>
        </p:nvGraphicFramePr>
        <p:xfrm>
          <a:off x="2743200" y="1828800"/>
          <a:ext cx="36623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1840687" imgH="1815998" progId="MS_ClipArt_Gallery.2">
                  <p:embed/>
                </p:oleObj>
              </mc:Choice>
              <mc:Fallback>
                <p:oleObj name="Clip" r:id="rId3" imgW="1840687" imgH="1815998" progId="MS_ClipArt_Gallery.2">
                  <p:embed/>
                  <p:pic>
                    <p:nvPicPr>
                      <p:cNvPr id="870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662363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671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Persistence Will Get You Almost Anything Eventually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When is this true?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When is it not true?</a:t>
            </a:r>
          </a:p>
        </p:txBody>
      </p:sp>
    </p:spTree>
    <p:extLst>
      <p:ext uri="{BB962C8B-B14F-4D97-AF65-F5344CB8AC3E}">
        <p14:creationId xmlns:p14="http://schemas.microsoft.com/office/powerpoint/2010/main" val="3262753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49289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90% of success is showing up!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(You also have to do some work when you get there.)</a:t>
            </a:r>
          </a:p>
        </p:txBody>
      </p:sp>
    </p:spTree>
    <p:extLst>
      <p:ext uri="{BB962C8B-B14F-4D97-AF65-F5344CB8AC3E}">
        <p14:creationId xmlns:p14="http://schemas.microsoft.com/office/powerpoint/2010/main" val="389985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676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Make a commitment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 reach your dreams.</a:t>
            </a:r>
          </a:p>
        </p:txBody>
      </p:sp>
    </p:spTree>
    <p:extLst>
      <p:ext uri="{BB962C8B-B14F-4D97-AF65-F5344CB8AC3E}">
        <p14:creationId xmlns:p14="http://schemas.microsoft.com/office/powerpoint/2010/main" val="3969808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Getting a college degree can be like climbing Mt. Everest.</a:t>
            </a:r>
          </a:p>
        </p:txBody>
      </p:sp>
      <p:pic>
        <p:nvPicPr>
          <p:cNvPr id="223278" name="Picture 46" descr="http://www.destination360.com/asia/china/images/s/climb-mt-eve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39528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87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1683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How to Climb Mt. Everest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996952"/>
            <a:ext cx="7416800" cy="108079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 small step at a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90" y="2780928"/>
            <a:ext cx="267449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4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7950-41CA-4443-9B5E-BFFBFE0F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412776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What is grit?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29AB-FD4E-4BDF-BC0C-A993CFDC9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636912"/>
            <a:ext cx="7416800" cy="2304926"/>
          </a:xfrm>
        </p:spPr>
        <p:txBody>
          <a:bodyPr/>
          <a:lstStyle/>
          <a:p>
            <a:r>
              <a:rPr lang="en-US" sz="3600" dirty="0"/>
              <a:t>Grit is a combination of perseverance and passion.  </a:t>
            </a:r>
          </a:p>
          <a:p>
            <a:r>
              <a:rPr lang="en-US" sz="3600" dirty="0"/>
              <a:t>It is a “never give up” attitude.</a:t>
            </a:r>
          </a:p>
        </p:txBody>
      </p:sp>
    </p:spTree>
    <p:extLst>
      <p:ext uri="{BB962C8B-B14F-4D97-AF65-F5344CB8AC3E}">
        <p14:creationId xmlns:p14="http://schemas.microsoft.com/office/powerpoint/2010/main" val="42385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D9EB-810D-443D-80FF-264377AA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68760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How do famous people achieve excellence?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32A0-5C9E-44E1-9E66-5A7872D1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492896"/>
            <a:ext cx="7416800" cy="3526904"/>
          </a:xfrm>
        </p:spPr>
        <p:txBody>
          <a:bodyPr/>
          <a:lstStyle/>
          <a:p>
            <a:r>
              <a:rPr lang="en-US" dirty="0"/>
              <a:t>NBA superstar</a:t>
            </a:r>
          </a:p>
          <a:p>
            <a:r>
              <a:rPr lang="en-US" dirty="0"/>
              <a:t>Pro football player</a:t>
            </a:r>
          </a:p>
          <a:p>
            <a:r>
              <a:rPr lang="en-US" dirty="0"/>
              <a:t>Gold medalist swimmer</a:t>
            </a:r>
          </a:p>
          <a:p>
            <a:r>
              <a:rPr lang="en-US" dirty="0"/>
              <a:t>Famous violinist</a:t>
            </a:r>
          </a:p>
        </p:txBody>
      </p:sp>
    </p:spTree>
    <p:extLst>
      <p:ext uri="{BB962C8B-B14F-4D97-AF65-F5344CB8AC3E}">
        <p14:creationId xmlns:p14="http://schemas.microsoft.com/office/powerpoint/2010/main" val="241577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06B7-3F02-4150-B715-AB879698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40768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How to develop grit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96F7-A520-409D-8FDC-2A459132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564904"/>
            <a:ext cx="7416800" cy="2734816"/>
          </a:xfrm>
        </p:spPr>
        <p:txBody>
          <a:bodyPr/>
          <a:lstStyle/>
          <a:p>
            <a:r>
              <a:rPr lang="en-US" dirty="0"/>
              <a:t>Find interest.</a:t>
            </a:r>
          </a:p>
          <a:p>
            <a:r>
              <a:rPr lang="en-US" dirty="0"/>
              <a:t>Invest your time in practice.</a:t>
            </a:r>
          </a:p>
          <a:p>
            <a:r>
              <a:rPr lang="en-US" dirty="0"/>
              <a:t>Find your purpose. </a:t>
            </a:r>
          </a:p>
        </p:txBody>
      </p:sp>
    </p:spTree>
    <p:extLst>
      <p:ext uri="{BB962C8B-B14F-4D97-AF65-F5344CB8AC3E}">
        <p14:creationId xmlns:p14="http://schemas.microsoft.com/office/powerpoint/2010/main" val="12134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ryanuniversity.blueleveragemedia.com/wp-content/uploads/2014/01/b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904656" cy="48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96752"/>
            <a:ext cx="6408737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Multiple Intelligences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916832"/>
            <a:ext cx="6481763" cy="4752975"/>
          </a:xfrm>
        </p:spPr>
        <p:txBody>
          <a:bodyPr/>
          <a:lstStyle/>
          <a:p>
            <a:pPr>
              <a:defRPr/>
            </a:pPr>
            <a:r>
              <a:rPr lang="en-US" dirty="0"/>
              <a:t>Developed by Howard Gardner</a:t>
            </a:r>
          </a:p>
          <a:p>
            <a:pPr>
              <a:defRPr/>
            </a:pPr>
            <a:r>
              <a:rPr lang="en-US" dirty="0"/>
              <a:t>Defined as the human ability to solve problems or design or compose things valued in at least one culture  </a:t>
            </a:r>
          </a:p>
          <a:p>
            <a:pPr>
              <a:defRPr/>
            </a:pPr>
            <a:r>
              <a:rPr lang="en-US" dirty="0"/>
              <a:t>Broadens the scope of human potential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http://www.thepath.net.in/Images/Multiple-Intelligenc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890741" cy="5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3013</TotalTime>
  <Words>755</Words>
  <Application>Microsoft Office PowerPoint</Application>
  <PresentationFormat>On-screen Show (4:3)</PresentationFormat>
  <Paragraphs>261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Albertus Medium</vt:lpstr>
      <vt:lpstr>Arial</vt:lpstr>
      <vt:lpstr>Maiandra GD</vt:lpstr>
      <vt:lpstr>Tahoma</vt:lpstr>
      <vt:lpstr>Wingdings</vt:lpstr>
      <vt:lpstr>template</vt:lpstr>
      <vt:lpstr>Clip</vt:lpstr>
      <vt:lpstr>Exploring Your Multiple Intelligences</vt:lpstr>
      <vt:lpstr>Your Mindset  Makes a Difference</vt:lpstr>
      <vt:lpstr>PowerPoint Presentation</vt:lpstr>
      <vt:lpstr>What is grit?</vt:lpstr>
      <vt:lpstr>How do famous people achieve excellence?</vt:lpstr>
      <vt:lpstr>How to develop grit</vt:lpstr>
      <vt:lpstr>PowerPoint Presentation</vt:lpstr>
      <vt:lpstr>Multiple Intelligences</vt:lpstr>
      <vt:lpstr>PowerPoint Presentation</vt:lpstr>
      <vt:lpstr>Three Factors</vt:lpstr>
      <vt:lpstr>Life History</vt:lpstr>
      <vt:lpstr>Your textbook provides an opportunity to explore your multiple intelligences.  Use the access code to take the AchieveWORKS Intelligences assessment. </vt:lpstr>
      <vt:lpstr>Choose Your Career with Multiple Intelligence in Mind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Emotional Intelligence</vt:lpstr>
      <vt:lpstr>Emotional Intelligence</vt:lpstr>
      <vt:lpstr>Emotional Intelligence</vt:lpstr>
      <vt:lpstr>Emotional Intelligence</vt:lpstr>
      <vt:lpstr>How Can You Develop Emotional Intelligence?</vt:lpstr>
      <vt:lpstr>Developing Emotional Intelligence</vt:lpstr>
      <vt:lpstr>These intelligences work together in complex ways to make us unique individuals.</vt:lpstr>
      <vt:lpstr>           Multiple Intelligences Matching Quiz</vt:lpstr>
      <vt:lpstr>Keys to Success: Persistence and Grit</vt:lpstr>
      <vt:lpstr>Persistence Will Get You Almost Anything Eventually</vt:lpstr>
      <vt:lpstr>90% of success is showing up!  (You also have to do some work when you get there.)</vt:lpstr>
      <vt:lpstr>Make a commitment  to reach your dreams.</vt:lpstr>
      <vt:lpstr>Getting a college degree can be like climbing Mt. Everest.</vt:lpstr>
      <vt:lpstr>How to Climb Mt. Everest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119</cp:revision>
  <dcterms:created xsi:type="dcterms:W3CDTF">2006-06-13T13:03:30Z</dcterms:created>
  <dcterms:modified xsi:type="dcterms:W3CDTF">2017-12-13T00:48:55Z</dcterms:modified>
</cp:coreProperties>
</file>